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  <p:sldMasterId id="2147484026" r:id="rId2"/>
  </p:sldMasterIdLst>
  <p:sldIdLst>
    <p:sldId id="268" r:id="rId3"/>
    <p:sldId id="278" r:id="rId4"/>
    <p:sldId id="281" r:id="rId5"/>
    <p:sldId id="294" r:id="rId6"/>
    <p:sldId id="269" r:id="rId7"/>
    <p:sldId id="270" r:id="rId8"/>
    <p:sldId id="279" r:id="rId9"/>
    <p:sldId id="285" r:id="rId10"/>
    <p:sldId id="295" r:id="rId11"/>
    <p:sldId id="257" r:id="rId12"/>
    <p:sldId id="258" r:id="rId13"/>
    <p:sldId id="292" r:id="rId14"/>
    <p:sldId id="262" r:id="rId15"/>
    <p:sldId id="266" r:id="rId16"/>
    <p:sldId id="272" r:id="rId17"/>
    <p:sldId id="290" r:id="rId18"/>
    <p:sldId id="289" r:id="rId19"/>
    <p:sldId id="288" r:id="rId20"/>
    <p:sldId id="273" r:id="rId21"/>
    <p:sldId id="265" r:id="rId22"/>
    <p:sldId id="267" r:id="rId23"/>
    <p:sldId id="261" r:id="rId24"/>
    <p:sldId id="271" r:id="rId25"/>
    <p:sldId id="277" r:id="rId26"/>
    <p:sldId id="259" r:id="rId27"/>
    <p:sldId id="275" r:id="rId28"/>
    <p:sldId id="276" r:id="rId29"/>
    <p:sldId id="264" r:id="rId30"/>
    <p:sldId id="293" r:id="rId31"/>
    <p:sldId id="274" r:id="rId32"/>
    <p:sldId id="296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0619"/>
    <a:srgbClr val="1A1600"/>
    <a:srgbClr val="2FF12F"/>
    <a:srgbClr val="FF0000"/>
    <a:srgbClr val="FFFF66"/>
    <a:srgbClr val="000066"/>
    <a:srgbClr val="DD438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53" autoAdjust="0"/>
  </p:normalViewPr>
  <p:slideViewPr>
    <p:cSldViewPr>
      <p:cViewPr varScale="1">
        <p:scale>
          <a:sx n="65" d="100"/>
          <a:sy n="65" d="100"/>
        </p:scale>
        <p:origin x="-1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1D611-C11B-4DE7-85B1-BC3335DC6E31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C751D-4617-45F2-9169-CEAC814D2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11D6C-9B29-4625-9D06-3C2441104AE2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B6AA7-E404-4F33-92AD-2075C64658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E0712-70BE-457C-8AB3-00EE13D473C8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A0280-FCEB-42BD-B26D-C406AFE89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7270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0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0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2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72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272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2730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141BA6B-309E-4746-AD3D-5F2E93A39CB3}" type="datetimeFigureOut">
              <a:rPr lang="ru-RU"/>
              <a:pPr/>
              <a:t>14.04.2012</a:t>
            </a:fld>
            <a:endParaRPr lang="ru-RU"/>
          </a:p>
        </p:txBody>
      </p:sp>
      <p:sp>
        <p:nvSpPr>
          <p:cNvPr id="72731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2732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4A52D5B-5FC7-49BF-B6D8-66FC1F8B55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4B62B2-A779-43C0-BC66-04C885E840A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A92135E7-5955-4D36-8C62-A197401935E3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495E15B-8AA0-4289-ADD1-052C822852D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3D78E58E-F518-4A75-B22E-B4E53DD79607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14CAEB-0D03-453F-AEB4-38FE975F18C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D813EEF-A310-4E9B-8689-71E4C8060F8F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F569DE-5C8D-4A5E-9BD6-38E5FA02FD1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1EDC33D5-C1B9-457B-8992-67EDD8C8DDA2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5E0CD3-B742-4BCE-9A22-4FEED6D6C2B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DDA2052F-CC56-4FB8-A580-4889E29FA85E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4F81509-1DD2-4535-AEF9-657C55C02B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ACF2531F-067B-4144-9891-B7323E8BA8DD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5DFE00B-8152-4251-BF4D-1B267B12A91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A62B272E-858F-4E5C-89A9-96508913B518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7C6B9-487A-4AF8-96EF-1A4D257AB77A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723EC-FE7A-4AD9-BF44-EF5270B00F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863BB9-883F-4808-88C7-8657595C88B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CC28EAA9-7F82-4FE0-907E-54A12BD4CF9C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1C33E41-53C1-4404-8A15-F556299F658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D59E7073-AA2C-4096-A124-5E390EA1E574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11B85DD-C172-4B26-A7CE-C25AECEAFE5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D63BE560-896F-4A55-903A-1F6D320875C6}" type="datetimeFigureOut">
              <a:rPr lang="ru-RU"/>
              <a:pPr/>
              <a:t>14.04.2012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95F75-D8FF-4C48-9670-54A705324DAC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5F681-C6EA-458D-BBC1-29DEBC90D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EFDBD-15DD-42EF-8113-C419C004C3D2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0613B-FEB6-4347-8934-6A58DC188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2F513-3133-4EAB-92F5-E30B2DC74E20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DEA86-36C0-4BAA-B145-C6183FC9F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DFC7D-903F-426F-AA44-48C15A7C85C4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A6985-07EF-4EBD-9D28-DA0717116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AD3C6-63FC-4BD5-8C89-28857F27B003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942DD-362E-412A-AB47-F4C4452569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03A74-570F-4037-A89F-7726D38BB359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1A4D0-94DC-4C8B-8016-9BE8C7C98A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C752A-2355-43C6-9075-099C81F6710F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964FB-95CA-458C-9A26-5815EE42E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2FF12F"/>
            </a:gs>
            <a:gs pos="100000">
              <a:srgbClr val="FF00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E640AE6-075B-471F-A1D7-CE89C0890D4D}" type="datetimeFigureOut">
              <a:rPr lang="ru-RU"/>
              <a:pPr>
                <a:defRPr/>
              </a:pPr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C958AC9-3A05-4434-ABDA-1ECF5E2DF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44" r:id="rId2"/>
    <p:sldLayoutId id="2147484032" r:id="rId3"/>
    <p:sldLayoutId id="2147484031" r:id="rId4"/>
    <p:sldLayoutId id="2147484030" r:id="rId5"/>
    <p:sldLayoutId id="2147484045" r:id="rId6"/>
    <p:sldLayoutId id="2147484046" r:id="rId7"/>
    <p:sldLayoutId id="2147484047" r:id="rId8"/>
    <p:sldLayoutId id="2147484029" r:id="rId9"/>
    <p:sldLayoutId id="2147484048" r:id="rId10"/>
    <p:sldLayoutId id="214748402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2FF12F"/>
            </a:gs>
            <a:gs pos="100000">
              <a:srgbClr val="FF00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7168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0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0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0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0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0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0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0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170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3CA10A10-A391-423F-814C-50A4C004E53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170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FDD5C660-8636-415B-855F-87DBE85C3B60}" type="datetimeFigureOut">
              <a:rPr lang="ru-RU"/>
              <a:pPr/>
              <a:t>14.04.2012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27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/>
          </p:cNvSpPr>
          <p:nvPr>
            <p:ph type="ctrTitle" idx="4294967295"/>
          </p:nvPr>
        </p:nvSpPr>
        <p:spPr>
          <a:xfrm>
            <a:off x="685800" y="1600200"/>
            <a:ext cx="7772400" cy="1779588"/>
          </a:xfrm>
        </p:spPr>
        <p:txBody>
          <a:bodyPr anchor="b" anchorCtr="0">
            <a:normAutofit/>
          </a:bodyPr>
          <a:lstStyle/>
          <a:p>
            <a:r>
              <a:rPr lang="tt-RU" sz="4400">
                <a:solidFill>
                  <a:srgbClr val="FFFF66"/>
                </a:solidFill>
              </a:rPr>
              <a:t>Норлат мәктәбендә укыткан укытучылар </a:t>
            </a:r>
            <a:r>
              <a:rPr lang="en-US" sz="4400">
                <a:solidFill>
                  <a:srgbClr val="FFFF66"/>
                </a:solidFill>
              </a:rPr>
              <a:t>h</a:t>
            </a:r>
            <a:r>
              <a:rPr lang="tt-RU" sz="4400">
                <a:solidFill>
                  <a:srgbClr val="FFFF66"/>
                </a:solidFill>
              </a:rPr>
              <a:t>әм җитәкчеләр</a:t>
            </a:r>
            <a:r>
              <a:rPr lang="ru-RU" sz="4400">
                <a:solidFill>
                  <a:srgbClr val="FFFF66"/>
                </a:solidFill>
              </a:rPr>
              <a:t/>
            </a:r>
            <a:br>
              <a:rPr lang="ru-RU" sz="4400">
                <a:solidFill>
                  <a:srgbClr val="FFFF66"/>
                </a:solidFill>
              </a:rPr>
            </a:br>
            <a:endParaRPr lang="ru-RU" sz="4400">
              <a:solidFill>
                <a:srgbClr val="FFFF66"/>
              </a:solidFill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11238" y="2755900"/>
            <a:ext cx="7108825" cy="1935163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endParaRPr lang="ru-RU" sz="2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РЛАТ-ЮБИЛЕЙ\очрашу\укытучылар\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6450" y="1003300"/>
            <a:ext cx="3648075" cy="57388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275" y="188913"/>
            <a:ext cx="6983413" cy="850900"/>
          </a:xfrm>
        </p:spPr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i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Гөлчирә апа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НОРЛАТ-ЮБИЛЕЙ\очрашу\укытучылар\slide0001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412875"/>
            <a:ext cx="7735888" cy="546893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250" y="0"/>
            <a:ext cx="6985000" cy="1484313"/>
          </a:xfrm>
        </p:spPr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err="1" smtClean="0">
                <a:solidFill>
                  <a:srgbClr val="FF0000"/>
                </a:solidFill>
              </a:rPr>
              <a:t>Замалиева</a:t>
            </a:r>
            <a:r>
              <a:rPr lang="ru-RU" dirty="0" smtClean="0"/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Наилә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Гөлчирә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апа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ы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38225"/>
            <a:ext cx="8424862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323850" y="476250"/>
            <a:ext cx="8610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1967 нче ел</a:t>
            </a:r>
          </a:p>
          <a:p>
            <a:r>
              <a:rPr lang="ru-RU"/>
              <a:t>Замалиева Наил</a:t>
            </a:r>
            <a:r>
              <a:rPr lang="tt-RU"/>
              <a:t>ә,Сәйдә,Гөлүсә,Мусина Сария, Роза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НОРЛАТ-ЮБИЛЕЙ\очрашу\укытучылар\лзщ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0650" y="1755775"/>
            <a:ext cx="8477250" cy="491331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32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1966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ел.Мусина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Сария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И.,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Замалиев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Ринат Н. Юнусова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Рузалия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Ә.,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Җамалетдинова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Гөлирам,Җамалетдинов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Ислам М.(директор)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Замалиева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Наилә,Ахметова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Сария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2400" i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НОРЛАТ-ЮБИЛЕЙ\очрашу\укытучылар\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" y="1900238"/>
            <a:ext cx="7366000" cy="49879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964612" cy="1944687"/>
          </a:xfrm>
        </p:spPr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1970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ЕЛ.Юнусова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Рузалия,Замалиева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Наилә,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Гатауллина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Рузалия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(директор) 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Мусина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Сария,Юнусов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Әхәт,Вафина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Сария,Бикбавов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али, Мусина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Фирая,Замалиев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Ринат Н.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1230313"/>
          </a:xfrm>
        </p:spPr>
        <p:txBody>
          <a:bodyPr rtlCol="0">
            <a:normAutofit/>
          </a:bodyPr>
          <a:lstStyle/>
          <a:p>
            <a:pPr marL="274320" indent="-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500" dirty="0" smtClean="0">
                <a:solidFill>
                  <a:srgbClr val="FF0000"/>
                </a:solidFill>
              </a:rPr>
              <a:t>1974 </a:t>
            </a:r>
            <a:r>
              <a:rPr lang="ru-RU" sz="2800" dirty="0" smtClean="0">
                <a:solidFill>
                  <a:srgbClr val="FF0000"/>
                </a:solidFill>
              </a:rPr>
              <a:t>ел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sz="2800" dirty="0" err="1" smtClean="0">
                <a:solidFill>
                  <a:srgbClr val="FF0000"/>
                </a:solidFill>
              </a:rPr>
              <a:t>Замалиева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Наилә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С.,Халилова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Миләүшә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Х.,Попова</a:t>
            </a:r>
            <a:r>
              <a:rPr lang="ru-RU" sz="2800" dirty="0" smtClean="0">
                <a:solidFill>
                  <a:srgbClr val="FF0000"/>
                </a:solidFill>
              </a:rPr>
              <a:t> Ольга Ивановна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3074" name="Picture 2" descr="C:\Users\Гелюся\Documents\очрашу 2\укытучылар 2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138" y="1147763"/>
            <a:ext cx="8067675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Замалиева Наилә</a:t>
            </a:r>
          </a:p>
        </p:txBody>
      </p:sp>
      <p:pic>
        <p:nvPicPr>
          <p:cNvPr id="27650" name="Picture 2" descr="C:\Users\Гелюся\Desktop\100_PANA\P100008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276225"/>
            <a:ext cx="6019800" cy="6681788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1976 ел</a:t>
            </a:r>
          </a:p>
        </p:txBody>
      </p:sp>
      <p:pic>
        <p:nvPicPr>
          <p:cNvPr id="28674" name="Picture 2" descr="C:\Users\Гелюся\Desktop\очрашу 4\у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" y="1412875"/>
            <a:ext cx="8504238" cy="544512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Попова О.И. Хасанова М.Х. </a:t>
            </a:r>
            <a:r>
              <a:rPr lang="ru-RU" dirty="0" err="1" smtClean="0">
                <a:solidFill>
                  <a:srgbClr val="FF0000"/>
                </a:solidFill>
              </a:rPr>
              <a:t>Ханбикова</a:t>
            </a:r>
            <a:r>
              <a:rPr lang="ru-RU" dirty="0" smtClean="0">
                <a:solidFill>
                  <a:srgbClr val="FF0000"/>
                </a:solidFill>
              </a:rPr>
              <a:t> З.И.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9698" name="Picture 2" descr="C:\Users\Гелюся\Desktop\очрашу 4\ц46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14575" y="1484313"/>
            <a:ext cx="3409950" cy="5243512"/>
          </a:xfr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1727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4000" smtClean="0"/>
              <a:t>1981</a:t>
            </a:r>
            <a:r>
              <a:rPr lang="ru-RU" smtClean="0"/>
              <a:t>Салахиева Дилбәр В.,Шарафутдинова Гөлсинә Ә..Шарафутдинов Айрат Г.,Замалиева Наилә С.,Бикчәнтәева Әлфия,   </a:t>
            </a:r>
            <a:r>
              <a:rPr lang="ru-RU" sz="2800" smtClean="0"/>
              <a:t>Камалова Әлфинур (директор) </a:t>
            </a:r>
            <a:r>
              <a:rPr lang="ru-RU" smtClean="0"/>
              <a:t>Закирова Сария,Мусина Әлфия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4098" name="Picture 2" descr="C:\Users\Гелюся\Documents\очрашу 2\укытучылар 2\рп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916113"/>
            <a:ext cx="8027987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731838"/>
            <a:ext cx="8459787" cy="6126162"/>
          </a:xfrm>
        </p:spPr>
        <p:txBody>
          <a:bodyPr/>
          <a:lstStyle/>
          <a:p>
            <a:pPr eaLnBrk="1" hangingPunct="1"/>
            <a:r>
              <a:rPr lang="ru-RU" sz="3600" smtClean="0"/>
              <a:t>Укытучы! Эшең җиңел түгел,</a:t>
            </a:r>
          </a:p>
          <a:p>
            <a:pPr eaLnBrk="1" hangingPunct="1"/>
            <a:r>
              <a:rPr lang="ru-RU" sz="3600" smtClean="0"/>
              <a:t>Мәшәкатьле синең язмышың.</a:t>
            </a:r>
          </a:p>
          <a:p>
            <a:pPr eaLnBrk="1" hangingPunct="1"/>
            <a:r>
              <a:rPr lang="ru-RU" sz="3600" smtClean="0"/>
              <a:t>Сабырлыгың җыеп,яшь буынның</a:t>
            </a:r>
          </a:p>
          <a:p>
            <a:pPr eaLnBrk="1" hangingPunct="1"/>
            <a:r>
              <a:rPr lang="ru-RU" sz="3600" smtClean="0"/>
              <a:t>Төзәтәсең күпме ялгышын.</a:t>
            </a:r>
          </a:p>
          <a:p>
            <a:pPr eaLnBrk="1" hangingPunct="1"/>
            <a:r>
              <a:rPr lang="ru-RU" sz="3600" smtClean="0"/>
              <a:t>Уртаклашыр өчен кайгысын да.</a:t>
            </a:r>
          </a:p>
          <a:p>
            <a:pPr eaLnBrk="1" hangingPunct="1"/>
            <a:r>
              <a:rPr lang="ru-RU" sz="3600" smtClean="0"/>
              <a:t>Шатлыгын да вакыт табасың</a:t>
            </a:r>
          </a:p>
          <a:p>
            <a:pPr eaLnBrk="1" hangingPunct="1"/>
            <a:r>
              <a:rPr lang="ru-RU" sz="3600" smtClean="0"/>
              <a:t>Салкыннарга җылы сүзең белән</a:t>
            </a:r>
          </a:p>
          <a:p>
            <a:pPr eaLnBrk="1" hangingPunct="1"/>
            <a:r>
              <a:rPr lang="ru-RU" sz="3600" i="1" smtClean="0"/>
              <a:t>Йөрәкләргә учак ягасың</a:t>
            </a:r>
          </a:p>
        </p:txBody>
      </p:sp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403350" y="5732463"/>
            <a:ext cx="6697663" cy="10922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НОРЛАТ-ЮБИЛЕЙ\очрашу\укытучылар\рп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1975" y="1268413"/>
            <a:ext cx="8724900" cy="55895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5888"/>
            <a:ext cx="9144000" cy="1296987"/>
          </a:xfrm>
        </p:spPr>
        <p:txBody>
          <a:bodyPr>
            <a:normAutofit/>
          </a:bodyPr>
          <a:lstStyle/>
          <a:p>
            <a:pPr eaLnBrk="1" hangingPunct="1">
              <a:buClr>
                <a:srgbClr val="04A8A4"/>
              </a:buClr>
              <a:buFont typeface="Georgia" pitchFamily="18" charset="0"/>
              <a:buNone/>
            </a:pPr>
            <a:r>
              <a:rPr lang="ru-RU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1986 </a:t>
            </a:r>
            <a:r>
              <a:rPr lang="ru-RU" sz="24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НЧЫ ЕЛ.Самерханова Гөлнур,Нугоманова Люция,</a:t>
            </a:r>
            <a:r>
              <a:rPr lang="ru-RU" sz="28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Хуснутдинова Мәрьям(директор)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НОРЛАТ-ЮБИЛЕЙ\очрашу\укытучылар\щ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3675" y="836613"/>
            <a:ext cx="8783638" cy="60213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875" y="188913"/>
            <a:ext cx="7543800" cy="647700"/>
          </a:xfrm>
        </p:spPr>
        <p:txBody>
          <a:bodyPr rtlCol="0"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1986 НЧЫ ЕЛ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НОРЛАТ-ЮБИЛЕЙ\очрашу\укытучылар\гшщ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60425" y="1341438"/>
            <a:ext cx="7696200" cy="53276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00113" y="260350"/>
            <a:ext cx="7421562" cy="1439863"/>
          </a:xfrm>
        </p:spPr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54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1987нче ел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15888"/>
            <a:ext cx="8820150" cy="1441450"/>
          </a:xfrm>
        </p:spPr>
        <p:txBody>
          <a:bodyPr/>
          <a:lstStyle/>
          <a:p>
            <a:pPr eaLnBrk="1" hangingPunct="1"/>
            <a:r>
              <a:rPr lang="ru-RU" sz="3600" smtClean="0"/>
              <a:t>1997</a:t>
            </a:r>
            <a:r>
              <a:rPr lang="ru-RU" smtClean="0"/>
              <a:t> ел.Рамил, Гыйматдинов В.</a:t>
            </a:r>
            <a:r>
              <a:rPr lang="tt-RU" smtClean="0"/>
              <a:t>Замалетдинова Л.,</a:t>
            </a:r>
            <a:r>
              <a:rPr lang="tt-RU" sz="2800" smtClean="0"/>
              <a:t>Юсупов</a:t>
            </a:r>
            <a:r>
              <a:rPr lang="tt-RU" smtClean="0"/>
              <a:t> </a:t>
            </a:r>
            <a:r>
              <a:rPr lang="tt-RU" sz="2800" smtClean="0"/>
              <a:t>Наил(директор),</a:t>
            </a:r>
            <a:r>
              <a:rPr lang="tt-RU" smtClean="0"/>
              <a:t>Галимов Р.,Хамидуллина М.,Закирова С.,Гөлназ,Гыйлметдинова Р.</a:t>
            </a:r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4365625"/>
            <a:ext cx="6511925" cy="1143000"/>
          </a:xfrm>
        </p:spPr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5122" name="Picture 2" descr="C:\Users\Гелюся\Documents\очрашу 2\укытучылар 2\3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509713"/>
            <a:ext cx="8315325" cy="534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700"/>
            <a:ext cx="9144000" cy="1184275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1998 </a:t>
            </a:r>
            <a:r>
              <a:rPr lang="ru-RU" dirty="0" err="1" smtClean="0">
                <a:solidFill>
                  <a:srgbClr val="FF0000"/>
                </a:solidFill>
              </a:rPr>
              <a:t>ел.Гыйматдинов</a:t>
            </a:r>
            <a:r>
              <a:rPr lang="ru-RU" dirty="0" smtClean="0">
                <a:solidFill>
                  <a:srgbClr val="FF0000"/>
                </a:solidFill>
              </a:rPr>
              <a:t> В.,</a:t>
            </a:r>
            <a:r>
              <a:rPr lang="ru-RU" dirty="0" err="1" smtClean="0">
                <a:solidFill>
                  <a:srgbClr val="FF0000"/>
                </a:solidFill>
              </a:rPr>
              <a:t>Исхакова</a:t>
            </a:r>
            <a:r>
              <a:rPr lang="ru-RU" dirty="0" smtClean="0">
                <a:solidFill>
                  <a:srgbClr val="FF0000"/>
                </a:solidFill>
              </a:rPr>
              <a:t> В.,</a:t>
            </a:r>
            <a:r>
              <a:rPr lang="ru-RU" dirty="0" err="1" smtClean="0">
                <a:solidFill>
                  <a:srgbClr val="FF0000"/>
                </a:solidFill>
              </a:rPr>
              <a:t>Гөлүсә,Юсупова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А.,Юсупов</a:t>
            </a:r>
            <a:r>
              <a:rPr lang="ru-RU" dirty="0" smtClean="0">
                <a:solidFill>
                  <a:srgbClr val="FF0000"/>
                </a:solidFill>
              </a:rPr>
              <a:t> Н.,</a:t>
            </a:r>
            <a:r>
              <a:rPr lang="ru-RU" dirty="0" err="1" smtClean="0">
                <a:solidFill>
                  <a:srgbClr val="FF0000"/>
                </a:solidFill>
              </a:rPr>
              <a:t>Хамидуллина</a:t>
            </a:r>
            <a:r>
              <a:rPr lang="ru-RU" dirty="0" smtClean="0">
                <a:solidFill>
                  <a:srgbClr val="FF0000"/>
                </a:solidFill>
              </a:rPr>
              <a:t> М.,</a:t>
            </a:r>
            <a:r>
              <a:rPr lang="ru-RU" dirty="0" err="1" smtClean="0">
                <a:solidFill>
                  <a:srgbClr val="FF0000"/>
                </a:solidFill>
              </a:rPr>
              <a:t>Шарафутдинова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И.,Закирова</a:t>
            </a:r>
            <a:r>
              <a:rPr lang="ru-RU" dirty="0" smtClean="0">
                <a:solidFill>
                  <a:srgbClr val="FF0000"/>
                </a:solidFill>
              </a:rPr>
              <a:t> С..</a:t>
            </a:r>
            <a:r>
              <a:rPr lang="ru-RU" dirty="0" err="1">
                <a:solidFill>
                  <a:srgbClr val="FF0000"/>
                </a:solidFill>
              </a:rPr>
              <a:t>Г</a:t>
            </a:r>
            <a:r>
              <a:rPr lang="ru-RU" smtClean="0">
                <a:solidFill>
                  <a:srgbClr val="FF0000"/>
                </a:solidFill>
              </a:rPr>
              <a:t>ыйлмутдинова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Р..Булатова</a:t>
            </a:r>
            <a:r>
              <a:rPr lang="ru-RU" dirty="0" smtClean="0">
                <a:solidFill>
                  <a:srgbClr val="FF0000"/>
                </a:solidFill>
              </a:rPr>
              <a:t>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6" name="Picture 2" descr="C:\Users\Гелюся\Desktop\очрашу 2\1996\slide0001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347788"/>
            <a:ext cx="7956550" cy="5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E:\НОРЛАТ-ЮБИЛЕЙ\очрашу\укытучылар\а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95500" y="981075"/>
            <a:ext cx="3992563" cy="58769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Бикчәнтәева Әлфия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/>
          </p:cNvSpPr>
          <p:nvPr>
            <p:ph type="ctrTitle" idx="4294967295"/>
          </p:nvPr>
        </p:nvSpPr>
        <p:spPr>
          <a:xfrm>
            <a:off x="684213" y="836613"/>
            <a:ext cx="7772400" cy="1152525"/>
          </a:xfrm>
        </p:spPr>
        <p:txBody>
          <a:bodyPr anchor="b" anchorCtr="0"/>
          <a:lstStyle/>
          <a:p>
            <a:pPr>
              <a:buFont typeface="Georgia" pitchFamily="18" charset="0"/>
              <a:buNone/>
            </a:pP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37890" name="Rectangle 8"/>
          <p:cNvSpPr>
            <a:spLocks noGrp="1"/>
          </p:cNvSpPr>
          <p:nvPr>
            <p:ph type="subTitle" idx="4294967295"/>
          </p:nvPr>
        </p:nvSpPr>
        <p:spPr>
          <a:xfrm>
            <a:off x="1011238" y="2497138"/>
            <a:ext cx="7108825" cy="2994025"/>
          </a:xfrm>
        </p:spPr>
        <p:txBody>
          <a:bodyPr/>
          <a:lstStyle/>
          <a:p>
            <a:pPr marL="46038" indent="0" algn="ctr">
              <a:buFont typeface="Wingdings" pitchFamily="2" charset="2"/>
              <a:buNone/>
            </a:pPr>
            <a:endParaRPr lang="ru-RU" sz="2800">
              <a:solidFill>
                <a:srgbClr val="FFFFFF"/>
              </a:solidFill>
            </a:endParaRPr>
          </a:p>
        </p:txBody>
      </p:sp>
      <p:pic>
        <p:nvPicPr>
          <p:cNvPr id="33802" name="Picture 10" descr="slide0001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580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/>
          </p:cNvSpPr>
          <p:nvPr>
            <p:ph type="ctrTitle" idx="4294967295"/>
          </p:nvPr>
        </p:nvSpPr>
        <p:spPr>
          <a:xfrm>
            <a:off x="457200" y="695325"/>
            <a:ext cx="8229600" cy="617538"/>
          </a:xfrm>
        </p:spPr>
        <p:txBody>
          <a:bodyPr anchor="b" anchorCtr="0"/>
          <a:lstStyle/>
          <a:p>
            <a:endParaRPr lang="ru-RU" sz="4600">
              <a:solidFill>
                <a:schemeClr val="tx1"/>
              </a:solidFill>
            </a:endParaRPr>
          </a:p>
        </p:txBody>
      </p:sp>
      <p:sp>
        <p:nvSpPr>
          <p:cNvPr id="38914" name="Rectangle 5"/>
          <p:cNvSpPr>
            <a:spLocks noGrp="1"/>
          </p:cNvSpPr>
          <p:nvPr>
            <p:ph type="subTitle" idx="4294967295"/>
          </p:nvPr>
        </p:nvSpPr>
        <p:spPr>
          <a:xfrm>
            <a:off x="1011238" y="2755900"/>
            <a:ext cx="7108825" cy="1935163"/>
          </a:xfrm>
        </p:spPr>
        <p:txBody>
          <a:bodyPr/>
          <a:lstStyle/>
          <a:p>
            <a:pPr marL="46038" indent="0" algn="ctr">
              <a:buFont typeface="Wingdings" pitchFamily="2" charset="2"/>
              <a:buNone/>
            </a:pPr>
            <a:endParaRPr lang="ru-RU" sz="2800">
              <a:solidFill>
                <a:srgbClr val="FFFFFF"/>
              </a:solidFill>
            </a:endParaRPr>
          </a:p>
        </p:txBody>
      </p:sp>
      <p:pic>
        <p:nvPicPr>
          <p:cNvPr id="37894" name="Picture 6" descr="slide0001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628775"/>
            <a:ext cx="7129462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НОРЛАТ-ЮБИЛЕЙ\очрашу\укытучылар\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8925" y="1944688"/>
            <a:ext cx="7954963" cy="48688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825" y="0"/>
            <a:ext cx="8893175" cy="1916113"/>
          </a:xfrm>
        </p:spPr>
        <p:txBody>
          <a:bodyPr>
            <a:normAutofit/>
          </a:bodyPr>
          <a:lstStyle/>
          <a:p>
            <a:pPr marL="319088" indent="-319088" eaLnBrk="1" hangingPunct="1">
              <a:buClr>
                <a:srgbClr val="04A8A4"/>
              </a:buClr>
            </a:pPr>
            <a:r>
              <a:rPr lang="ru-RU" sz="32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2002</a:t>
            </a:r>
            <a:r>
              <a:rPr lang="ru-RU" sz="40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5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НЧЕ </a:t>
            </a:r>
            <a:r>
              <a:rPr lang="ru-RU" sz="22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ЕЛ.Нургалиева Гүзәлия.Салахова Ләйсән,</a:t>
            </a:r>
            <a:r>
              <a:rPr lang="ru-RU" sz="25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Зыятдинов Зиннур(директор) </a:t>
            </a:r>
            <a:r>
              <a:rPr lang="ru-RU" sz="22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Тахаутдинова Гөлнара,Сабирова Ләйсән,Нугоманова Люция,Шарафутдинова Илсөяр 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sz="2000" b="1" i="1" smtClean="0">
                <a:solidFill>
                  <a:schemeClr val="tx2"/>
                </a:solidFill>
                <a:latin typeface="Arial" charset="0"/>
              </a:rPr>
              <a:t>2007 нче ел. </a:t>
            </a:r>
            <a:r>
              <a:rPr lang="tt-RU" sz="2800" b="1" i="1" smtClean="0">
                <a:solidFill>
                  <a:schemeClr val="tx2"/>
                </a:solidFill>
                <a:latin typeface="Arial" charset="0"/>
              </a:rPr>
              <a:t>Салахов Рафаэл</a:t>
            </a:r>
            <a:r>
              <a:rPr lang="ru-RU" sz="2800" b="1" i="1" smtClean="0">
                <a:solidFill>
                  <a:schemeClr val="tx2"/>
                </a:solidFill>
                <a:latin typeface="Arial" charset="0"/>
              </a:rPr>
              <a:t>ь (директор),</a:t>
            </a:r>
            <a:r>
              <a:rPr lang="ru-RU" sz="2000" b="1" i="1" smtClean="0">
                <a:solidFill>
                  <a:schemeClr val="tx2"/>
                </a:solidFill>
                <a:latin typeface="Arial" charset="0"/>
              </a:rPr>
              <a:t> Шәрәфетдинова Иль</a:t>
            </a:r>
            <a:r>
              <a:rPr lang="tt-RU" sz="2000" b="1" i="1" smtClean="0">
                <a:solidFill>
                  <a:schemeClr val="tx2"/>
                </a:solidFill>
                <a:latin typeface="Arial" charset="0"/>
              </a:rPr>
              <a:t>сэяр, Сафиуллина Гөлия, Гил</a:t>
            </a:r>
            <a:r>
              <a:rPr lang="ru-RU" sz="2000" b="1" i="1" smtClean="0">
                <a:solidFill>
                  <a:schemeClr val="tx2"/>
                </a:solidFill>
                <a:latin typeface="Arial" charset="0"/>
              </a:rPr>
              <a:t>ь</a:t>
            </a:r>
            <a:r>
              <a:rPr lang="tt-RU" sz="2000" b="1" i="1" smtClean="0">
                <a:solidFill>
                  <a:schemeClr val="tx2"/>
                </a:solidFill>
                <a:latin typeface="Arial" charset="0"/>
              </a:rPr>
              <a:t>мутдинова Рифа, Абдрахманова Динә, Салахова Ләйсән, Шәрәфетдинова Гөлүсә, Нугоманова Лю</a:t>
            </a:r>
            <a:r>
              <a:rPr lang="ru-RU" sz="2000" b="1" i="1" smtClean="0">
                <a:solidFill>
                  <a:schemeClr val="tx2"/>
                </a:solidFill>
                <a:latin typeface="Arial" charset="0"/>
              </a:rPr>
              <a:t>ция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2" name="Picture 4" descr="P1000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671638"/>
            <a:ext cx="6913563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Валиуллина</a:t>
            </a:r>
            <a:r>
              <a:rPr lang="ru-RU" dirty="0" smtClean="0"/>
              <a:t>  </a:t>
            </a:r>
            <a:r>
              <a:rPr lang="ru-RU" dirty="0" err="1"/>
              <a:t>Ш</a:t>
            </a:r>
            <a:r>
              <a:rPr lang="ru-RU" dirty="0" err="1" smtClean="0"/>
              <a:t>әмсенур</a:t>
            </a:r>
            <a:r>
              <a:rPr lang="ru-RU" dirty="0" smtClean="0"/>
              <a:t> </a:t>
            </a:r>
            <a:r>
              <a:rPr lang="ru-RU" dirty="0" err="1" smtClean="0"/>
              <a:t>Борһан</a:t>
            </a:r>
            <a:r>
              <a:rPr lang="ru-RU" dirty="0" smtClean="0"/>
              <a:t> </a:t>
            </a:r>
            <a:r>
              <a:rPr lang="ru-RU" dirty="0" err="1" smtClean="0"/>
              <a:t>кызы</a:t>
            </a:r>
            <a:r>
              <a:rPr lang="ru-RU" dirty="0" smtClean="0"/>
              <a:t> –математика </a:t>
            </a:r>
            <a:r>
              <a:rPr lang="ru-RU" dirty="0" err="1" smtClean="0"/>
              <a:t>укытучысы</a:t>
            </a:r>
            <a:r>
              <a:rPr lang="ru-RU" dirty="0" smtClean="0"/>
              <a:t>        </a:t>
            </a:r>
            <a:endParaRPr lang="ru-RU" dirty="0"/>
          </a:p>
        </p:txBody>
      </p:sp>
      <p:pic>
        <p:nvPicPr>
          <p:cNvPr id="1026" name="Picture 2" descr="C:\Users\Гелюся\Desktop\очрашу 3\ва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97163" y="1628775"/>
            <a:ext cx="3819525" cy="5049838"/>
          </a:xfr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0"/>
            <a:ext cx="8785225" cy="17399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tt-RU" smtClean="0">
                <a:solidFill>
                  <a:schemeClr val="tx1"/>
                </a:solidFill>
              </a:rPr>
              <a:t>2011 ел.Гилманов Марат,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mtClean="0">
                <a:solidFill>
                  <a:schemeClr val="tx1"/>
                </a:solidFill>
              </a:rPr>
              <a:t>Калимуллина Ландыш,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mtClean="0">
                <a:solidFill>
                  <a:schemeClr val="tx1"/>
                </a:solidFill>
              </a:rPr>
              <a:t>Шигабиева Алсу,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mtClean="0">
                <a:solidFill>
                  <a:schemeClr val="tx1"/>
                </a:solidFill>
              </a:rPr>
              <a:t>Гилманова Венера,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mtClean="0">
                <a:solidFill>
                  <a:schemeClr val="tx1"/>
                </a:solidFill>
              </a:rPr>
              <a:t>Сафина Регина,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mtClean="0">
                <a:solidFill>
                  <a:schemeClr val="tx1"/>
                </a:solidFill>
              </a:rPr>
              <a:t>Салахова Ләйсан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tt-RU" smtClean="0">
                <a:solidFill>
                  <a:schemeClr val="tx1"/>
                </a:solidFill>
              </a:rPr>
              <a:t>Шарафутдинова Гөлүсә,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mtClean="0">
                <a:solidFill>
                  <a:schemeClr val="tx1"/>
                </a:solidFill>
              </a:rPr>
              <a:t>Нугоманова Лю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ц</a:t>
            </a:r>
            <a:r>
              <a:rPr lang="tt-RU" smtClean="0">
                <a:solidFill>
                  <a:schemeClr val="tx1"/>
                </a:solidFill>
              </a:rPr>
              <a:t>ия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tt-RU" smtClean="0">
                <a:solidFill>
                  <a:schemeClr val="tx1"/>
                </a:solidFill>
              </a:rPr>
              <a:t>Гилмутдинова Рифа,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z="2800" smtClean="0">
                <a:solidFill>
                  <a:schemeClr val="tx1"/>
                </a:solidFill>
              </a:rPr>
              <a:t>Шарафутдинова Илсөяр</a:t>
            </a:r>
            <a:r>
              <a:rPr lang="tt-RU" sz="280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t-RU" sz="2800" smtClean="0">
                <a:solidFill>
                  <a:schemeClr val="tx1"/>
                </a:solidFill>
              </a:rPr>
              <a:t>(директор)</a:t>
            </a:r>
            <a:r>
              <a:rPr lang="tt-RU" sz="2800" smtClean="0">
                <a:solidFill>
                  <a:schemeClr val="tx1"/>
                </a:solidFill>
                <a:latin typeface="Arial" charset="0"/>
              </a:rPr>
              <a:t>,</a:t>
            </a:r>
            <a:r>
              <a:rPr lang="tt-RU" sz="2800" smtClean="0">
                <a:solidFill>
                  <a:schemeClr val="tx1"/>
                </a:solidFill>
              </a:rPr>
              <a:t> </a:t>
            </a:r>
            <a:r>
              <a:rPr lang="tt-RU" smtClean="0">
                <a:solidFill>
                  <a:schemeClr val="tx1"/>
                </a:solidFill>
              </a:rPr>
              <a:t>Нугманова Илсөяр</a:t>
            </a:r>
            <a:r>
              <a:rPr lang="tt-RU" smtClean="0">
                <a:solidFill>
                  <a:schemeClr val="tx1"/>
                </a:solidFill>
                <a:latin typeface="Arial" charset="0"/>
              </a:rPr>
              <a:t>.</a:t>
            </a:r>
            <a:endParaRPr lang="ru-RU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6146" name="Picture 2" descr="C:\Users\Гелюся\Documents\очрашу 2\укытучылар 2\slide000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28775"/>
            <a:ext cx="8081962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11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1140" name="Picture 4" descr="SAM_18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3500"/>
            <a:ext cx="8640763" cy="6480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9092" name="Picture 4" descr="пвее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8280400" cy="6237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елюся\Documents\очрашу 2\укытучылар\slide0001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973263"/>
            <a:ext cx="7991475" cy="488473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33600"/>
          </a:xfrm>
        </p:spPr>
        <p:txBody>
          <a:bodyPr>
            <a:normAutofit/>
          </a:bodyPr>
          <a:lstStyle/>
          <a:p>
            <a:pPr eaLnBrk="1" hangingPunct="1">
              <a:buClr>
                <a:srgbClr val="04A8A4"/>
              </a:buClr>
            </a:pPr>
            <a:r>
              <a:rPr lang="ru-RU" sz="2400" smtClean="0">
                <a:solidFill>
                  <a:schemeClr val="tx2"/>
                </a:solidFill>
              </a:rPr>
              <a:t>1951 нче ел. Мадьяров Бари-завхоз</a:t>
            </a:r>
            <a:br>
              <a:rPr lang="ru-RU" sz="2400" smtClean="0">
                <a:solidFill>
                  <a:schemeClr val="tx2"/>
                </a:solidFill>
              </a:rPr>
            </a:br>
            <a:r>
              <a:rPr lang="ru-RU" sz="2400" smtClean="0">
                <a:solidFill>
                  <a:schemeClr val="tx2"/>
                </a:solidFill>
              </a:rPr>
              <a:t>Габитов Әбрар, Ахметова Венера, Хисамова Хәдичә, Муртазин Фоат(завуч),Зотова Антонина, Закирова Сания, Шагидуллин Әмин, Гарипов Хәлим-директор, Сагдеев Зиннәт,Мухаметшина Гөлшат,Габитова Сания,Афанасьева Нина Николаевна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5888"/>
            <a:ext cx="9144000" cy="1368425"/>
          </a:xfrm>
        </p:spPr>
        <p:txBody>
          <a:bodyPr/>
          <a:lstStyle/>
          <a:p>
            <a:pPr eaLnBrk="1" hangingPunct="1"/>
            <a:r>
              <a:rPr lang="ru-RU" sz="3200" smtClean="0"/>
              <a:t>1951 </a:t>
            </a:r>
            <a:r>
              <a:rPr lang="ru-RU" smtClean="0"/>
              <a:t>нче ел.Габитов Әбрар,Габитова Сания,Афанасьева Анна ,Низамов Мөхәммәтҗан,Закирова Сания,Сәгъдиев Зиннәт,Ахметова Венера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856662" cy="1590675"/>
          </a:xfrm>
        </p:spPr>
        <p:txBody>
          <a:bodyPr rtlCol="0"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2050" name="Picture 2" descr="C:\Users\Гелюся\Documents\очрашу 2\укытучылар\slide000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462088"/>
            <a:ext cx="8108950" cy="539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1"/>
          </p:nvPr>
        </p:nvSpPr>
        <p:spPr>
          <a:xfrm>
            <a:off x="179388" y="0"/>
            <a:ext cx="8785225" cy="1773238"/>
          </a:xfrm>
        </p:spPr>
        <p:txBody>
          <a:bodyPr/>
          <a:lstStyle/>
          <a:p>
            <a:pPr eaLnBrk="1" hangingPunct="1"/>
            <a:r>
              <a:rPr lang="ru-RU" smtClean="0"/>
              <a:t>1955 ел.Закирова С.,</a:t>
            </a:r>
            <a:r>
              <a:rPr lang="ru-RU" sz="2800" smtClean="0"/>
              <a:t>Хабибуллин Мәсгүт(директор</a:t>
            </a:r>
            <a:r>
              <a:rPr lang="ru-RU" smtClean="0"/>
              <a:t>)</a:t>
            </a:r>
          </a:p>
          <a:p>
            <a:pPr eaLnBrk="1" hangingPunct="1"/>
            <a:r>
              <a:rPr lang="ru-RU" smtClean="0"/>
              <a:t>Бикмуллин Дәян,Ахмедова Венера,Измайлова Ә.,Салахиев В.</a:t>
            </a:r>
          </a:p>
        </p:txBody>
      </p:sp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686800" cy="1401762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FF0000"/>
              </a:solidFill>
            </a:endParaRPr>
          </a:p>
        </p:txBody>
      </p:sp>
      <p:pic>
        <p:nvPicPr>
          <p:cNvPr id="19459" name="Picture 2" descr="C:\Users\Гелюся\Desktop\очрашу 3\юбб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268413"/>
            <a:ext cx="7777163" cy="554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Замалиев Нури гаиләсе </a:t>
            </a:r>
          </a:p>
        </p:txBody>
      </p:sp>
      <p:pic>
        <p:nvPicPr>
          <p:cNvPr id="1026" name="Picture 2" descr="C:\Users\Гелюся\Desktop\очрашу 4\4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484313"/>
            <a:ext cx="7678737" cy="540067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01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0116" name="Picture 4" descr="ваннш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713788" cy="622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493</TotalTime>
  <Words>287</Words>
  <Application>Microsoft Office PowerPoint</Application>
  <PresentationFormat>Экран (4:3)</PresentationFormat>
  <Paragraphs>35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31</vt:i4>
      </vt:variant>
    </vt:vector>
  </HeadingPairs>
  <TitlesOfParts>
    <vt:vector size="46" baseType="lpstr">
      <vt:lpstr>Arial</vt:lpstr>
      <vt:lpstr>Candara</vt:lpstr>
      <vt:lpstr>Symbol</vt:lpstr>
      <vt:lpstr>Calibri</vt:lpstr>
      <vt:lpstr>Tahoma</vt:lpstr>
      <vt:lpstr>Times New Roman</vt:lpstr>
      <vt:lpstr>Wingdings</vt:lpstr>
      <vt:lpstr>Georgia</vt:lpstr>
      <vt:lpstr>Волна</vt:lpstr>
      <vt:lpstr>Волна</vt:lpstr>
      <vt:lpstr>Волна</vt:lpstr>
      <vt:lpstr>Волна</vt:lpstr>
      <vt:lpstr>Волна</vt:lpstr>
      <vt:lpstr>Волна</vt:lpstr>
      <vt:lpstr>Занавес</vt:lpstr>
      <vt:lpstr>Норлат мәктәбендә укыткан укытучылар hәм җитәкчеләр </vt:lpstr>
      <vt:lpstr>Слайд 2</vt:lpstr>
      <vt:lpstr>Валиуллина  Шәмсенур Борһан кызы –математика укытучысы        </vt:lpstr>
      <vt:lpstr>Слайд 4</vt:lpstr>
      <vt:lpstr>1951 нче ел. Мадьяров Бари-завхоз Габитов Әбрар, Ахметова Венера, Хисамова Хәдичә, Муртазин Фоат(завуч),Зотова Антонина, Закирова Сания, Шагидуллин Әмин, Гарипов Хәлим-директор, Сагдеев Зиннәт,Мухаметшина Гөлшат,Габитова Сания,Афанасьева Нина Николаевна</vt:lpstr>
      <vt:lpstr>Слайд 6</vt:lpstr>
      <vt:lpstr>Слайд 7</vt:lpstr>
      <vt:lpstr>Замалиев Нури гаиләсе </vt:lpstr>
      <vt:lpstr>Слайд 9</vt:lpstr>
      <vt:lpstr>Гөлчирә апа</vt:lpstr>
      <vt:lpstr>Замалиева Наилә Гөлчирә апа</vt:lpstr>
      <vt:lpstr>Слайд 12</vt:lpstr>
      <vt:lpstr>1966ел.Мусина Сария И.,Замалиев Ринат Н. Юнусова Рузалия Ә.,Җамалетдинова Гөлирам,Җамалетдинов Ислам М.(директор) Замалиева Наилә,Ахметова Сария </vt:lpstr>
      <vt:lpstr>1970ЕЛ.Юнусова Рузалия,Замалиева Наилә,Гатауллина Рузалия(директор) Мусина Сария,Юнусов Әхәт,Вафина Сария,Бикбавов Гали, Мусина Фирая,Замалиев Ринат Н.</vt:lpstr>
      <vt:lpstr>Слайд 15</vt:lpstr>
      <vt:lpstr>Замалиева Наилә</vt:lpstr>
      <vt:lpstr>1976 ел</vt:lpstr>
      <vt:lpstr>Попова О.И. Хасанова М.Х. Ханбикова З.И.</vt:lpstr>
      <vt:lpstr>Слайд 19</vt:lpstr>
      <vt:lpstr>1986 НЧЫ ЕЛ.Самерханова Гөлнур,Нугоманова Люция,Хуснутдинова Мәрьям(директор)</vt:lpstr>
      <vt:lpstr>1986 НЧЫ ЕЛ</vt:lpstr>
      <vt:lpstr>1987нче ел</vt:lpstr>
      <vt:lpstr>Слайд 23</vt:lpstr>
      <vt:lpstr>Слайд 24</vt:lpstr>
      <vt:lpstr>Бикчәнтәева Әлфия</vt:lpstr>
      <vt:lpstr>Слайд 26</vt:lpstr>
      <vt:lpstr>Слайд 27</vt:lpstr>
      <vt:lpstr>2002 НЧЕ ЕЛ.Нургалиева Гүзәлия.Салахова Ләйсән,Зыятдинов Зиннур(директор) Тахаутдинова Гөлнара,Сабирова Ләйсән,Нугоманова Люция,Шарафутдинова Илсөяр И.</vt:lpstr>
      <vt:lpstr>2007 нче ел. Салахов Рафаэль (директор), Шәрәфетдинова Ильсэяр, Сафиуллина Гөлия, Гильмутдинова Рифа, Абдрахманова Динә, Салахова Ләйсән, Шәрәфетдинова Гөлүсә, Нугоманова Люция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Норлат мәктәбендә укыткан укытучылар</dc:title>
  <dc:creator>Гелюся</dc:creator>
  <cp:lastModifiedBy>Пользователь</cp:lastModifiedBy>
  <cp:revision>60</cp:revision>
  <dcterms:created xsi:type="dcterms:W3CDTF">2012-02-09T12:57:26Z</dcterms:created>
  <dcterms:modified xsi:type="dcterms:W3CDTF">2012-04-14T07:30:41Z</dcterms:modified>
</cp:coreProperties>
</file>